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4" r:id="rId3"/>
    <p:sldId id="266" r:id="rId4"/>
    <p:sldId id="267" r:id="rId5"/>
    <p:sldId id="268" r:id="rId6"/>
    <p:sldId id="269" r:id="rId7"/>
    <p:sldId id="270" r:id="rId8"/>
    <p:sldId id="271" r:id="rId9"/>
  </p:sldIdLst>
  <p:sldSz cx="10287000" cy="128587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50" userDrawn="1">
          <p15:clr>
            <a:srgbClr val="A4A3A4"/>
          </p15:clr>
        </p15:guide>
        <p15:guide id="2" pos="32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2832" y="53"/>
      </p:cViewPr>
      <p:guideLst>
        <p:guide orient="horz" pos="4050"/>
        <p:guide pos="32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04431"/>
            <a:ext cx="8743950" cy="4476750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75" y="6753821"/>
            <a:ext cx="7715250" cy="3104554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31F5-9FB6-4095-8530-A1D078D51D87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F7D-D97D-46BF-ACD9-42F88B96AC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0536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31F5-9FB6-4095-8530-A1D078D51D87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F7D-D97D-46BF-ACD9-42F88B96AC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8074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1635" y="684610"/>
            <a:ext cx="2218134" cy="10897196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7232" y="684610"/>
            <a:ext cx="6525816" cy="10897196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31F5-9FB6-4095-8530-A1D078D51D87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F7D-D97D-46BF-ACD9-42F88B96AC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1512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31F5-9FB6-4095-8530-A1D078D51D87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F7D-D97D-46BF-ACD9-42F88B96AC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0053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874" y="3205762"/>
            <a:ext cx="8872538" cy="5348882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1874" y="8605246"/>
            <a:ext cx="8872538" cy="2812851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31F5-9FB6-4095-8530-A1D078D51D87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F7D-D97D-46BF-ACD9-42F88B96AC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3863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231" y="3423047"/>
            <a:ext cx="4371975" cy="8158759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794" y="3423047"/>
            <a:ext cx="4371975" cy="8158759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31F5-9FB6-4095-8530-A1D078D51D87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F7D-D97D-46BF-ACD9-42F88B96AC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4876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684612"/>
            <a:ext cx="8872538" cy="2485431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572" y="3152181"/>
            <a:ext cx="4351883" cy="154483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572" y="4697015"/>
            <a:ext cx="4351883" cy="6908603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07794" y="3152181"/>
            <a:ext cx="4373315" cy="154483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07794" y="4697015"/>
            <a:ext cx="4373315" cy="6908603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31F5-9FB6-4095-8530-A1D078D51D87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F7D-D97D-46BF-ACD9-42F88B96AC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8714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31F5-9FB6-4095-8530-A1D078D51D87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F7D-D97D-46BF-ACD9-42F88B96AC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9943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31F5-9FB6-4095-8530-A1D078D51D87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F7D-D97D-46BF-ACD9-42F88B96AC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4766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857250"/>
            <a:ext cx="3317825" cy="3000375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315" y="1851425"/>
            <a:ext cx="5207794" cy="9138047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3857625"/>
            <a:ext cx="3317825" cy="7146728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31F5-9FB6-4095-8530-A1D078D51D87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F7D-D97D-46BF-ACD9-42F88B96AC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0247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857250"/>
            <a:ext cx="3317825" cy="3000375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73315" y="1851425"/>
            <a:ext cx="5207794" cy="9138047"/>
          </a:xfrm>
        </p:spPr>
        <p:txBody>
          <a:bodyPr anchor="t"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3857625"/>
            <a:ext cx="3317825" cy="7146728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131F5-9FB6-4095-8530-A1D078D51D87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F7D-D97D-46BF-ACD9-42F88B96AC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7380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1" y="684612"/>
            <a:ext cx="8872538" cy="2485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1" y="3423047"/>
            <a:ext cx="8872538" cy="8158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1" y="11918159"/>
            <a:ext cx="2314575" cy="6846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131F5-9FB6-4095-8530-A1D078D51D87}" type="datetimeFigureOut">
              <a:rPr lang="de-DE" smtClean="0"/>
              <a:t>17.04.2025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11918159"/>
            <a:ext cx="3471863" cy="6846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11918159"/>
            <a:ext cx="2314575" cy="6846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2AF7D-D97D-46BF-ACD9-42F88B96AC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8324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" y="803"/>
            <a:ext cx="10285714" cy="12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050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" y="803"/>
            <a:ext cx="10285714" cy="12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7"/>
            <a:ext cx="10285714" cy="12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82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" y="803"/>
            <a:ext cx="10285714" cy="12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168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" y="803"/>
            <a:ext cx="10285714" cy="12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955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" y="803"/>
            <a:ext cx="10285714" cy="12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369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" y="803"/>
            <a:ext cx="10285714" cy="12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188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" y="803"/>
            <a:ext cx="10285714" cy="12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402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Benutzerdefiniert</PresentationFormat>
  <Paragraphs>0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Christin Schmidt</dc:creator>
  <cp:lastModifiedBy>Lucia Goldmann</cp:lastModifiedBy>
  <cp:revision>5</cp:revision>
  <dcterms:created xsi:type="dcterms:W3CDTF">2025-03-21T17:30:40Z</dcterms:created>
  <dcterms:modified xsi:type="dcterms:W3CDTF">2025-04-17T12:22:18Z</dcterms:modified>
</cp:coreProperties>
</file>